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Inversion of Control (IoC)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Dependency Injection (DI)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Dependency Inversion Principle (DIP, </a:t>
            </a:r>
            <a:r>
              <a:rPr b="0" lang="en-US" sz="2800" spc="-1" strike="noStrike">
                <a:latin typeface="Arial"/>
              </a:rPr>
              <a:t>SOLI</a:t>
            </a:r>
            <a:r>
              <a:rPr b="1" lang="en-US" sz="3200" spc="-1" strike="noStrike">
                <a:latin typeface="Arial"/>
              </a:rPr>
              <a:t>D</a:t>
            </a:r>
            <a:r>
              <a:rPr b="0" lang="en-US" sz="3200" spc="-1" strike="noStrike">
                <a:latin typeface="Arial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999999"/>
                </a:solidFill>
                <a:latin typeface="Arial"/>
              </a:rPr>
              <a:t>Factory pattern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999999"/>
                </a:solidFill>
                <a:latin typeface="Arial"/>
              </a:rPr>
              <a:t>Service locator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999999"/>
                </a:solidFill>
                <a:latin typeface="Arial"/>
              </a:rPr>
              <a:t>…</a:t>
            </a:r>
            <a:r>
              <a:rPr b="0" lang="en-US" sz="3200" spc="-1" strike="noStrike">
                <a:solidFill>
                  <a:srgbClr val="999999"/>
                </a:solidFill>
                <a:latin typeface="Arial"/>
              </a:rPr>
              <a:t>...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Higher cohesion, incapsulation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005840" y="1578600"/>
            <a:ext cx="8205840" cy="390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-365760"/>
            <a:ext cx="6217920" cy="37206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3560400" y="3026520"/>
            <a:ext cx="6520320" cy="26431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6217920" y="182880"/>
            <a:ext cx="3685680" cy="71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400" spc="-1" strike="noStrike">
                <a:latin typeface="Arial"/>
              </a:rPr>
              <a:t>“</a:t>
            </a:r>
            <a:r>
              <a:rPr b="0" lang="en-US" sz="4400" spc="-1" strike="noStrike">
                <a:latin typeface="Arial"/>
              </a:rPr>
              <a:t>Композиция”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0" y="3026520"/>
            <a:ext cx="3749040" cy="257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Зависимость ближе к классу, меньше шансов упустить что то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 </a:t>
            </a:r>
            <a:r>
              <a:rPr b="0" lang="en-US" sz="1600" spc="-1" strike="noStrike">
                <a:latin typeface="Arial"/>
              </a:rPr>
              <a:t>--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Тяжело тестировать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Нельзя конфигурировать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Сложно переиспользовать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Держим в голове целиком приложение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…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6217920" y="1263240"/>
            <a:ext cx="4297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Правильно когда зависимый компонент и зависимость действительно не отделимы.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Такое бывает редко.</a:t>
            </a:r>
            <a:r>
              <a:rPr b="0" lang="en-US" sz="1400" spc="-1" strike="noStrike">
                <a:latin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Injection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0" y="987480"/>
            <a:ext cx="5851800" cy="36756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4572000" y="3334680"/>
            <a:ext cx="5392080" cy="23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DI примеры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57200" y="1227960"/>
            <a:ext cx="9387360" cy="429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DI примеры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304280" y="1554480"/>
            <a:ext cx="7105320" cy="397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DI примеры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4920" y="1872360"/>
            <a:ext cx="9748800" cy="286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554480" y="2140920"/>
            <a:ext cx="63090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SOLI</a:t>
            </a:r>
            <a:r>
              <a:rPr b="1" lang="en-US" sz="2800" spc="-1" strike="noStrike">
                <a:latin typeface="Arial"/>
              </a:rPr>
              <a:t>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DIP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Зависимости в коде направлены на абстракции, а не на реализации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Абстракция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4794120" cy="36507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4799520" y="1737360"/>
            <a:ext cx="5148000" cy="347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468880" y="1245600"/>
            <a:ext cx="5222880" cy="424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65760" y="1371600"/>
            <a:ext cx="219420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Обычной стрелкой – направления зависимостей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Пунктирной – поток управления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82880" y="3108960"/>
            <a:ext cx="2742840" cy="23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Ближе к бизнесу – реже меняем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Хотим тестируемости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Не держать всю картину в голове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Разрабатывать компоненты независимо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Легко расширяться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915000" y="1406160"/>
            <a:ext cx="5685840" cy="371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IoC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Framework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Callback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Управляет – Framework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Реализует - callback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828800"/>
            <a:ext cx="237708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Разворачиваем зависимости в сторону стабильных компонентов.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Разворот против потока управления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926080" y="1569960"/>
            <a:ext cx="6847560" cy="373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754880" y="1382400"/>
            <a:ext cx="5088240" cy="42872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640080" y="1646280"/>
            <a:ext cx="2552040" cy="365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080" y="1097280"/>
            <a:ext cx="4479120" cy="42076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9144360" y="4054680"/>
            <a:ext cx="4663080" cy="44510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4240440" y="0"/>
            <a:ext cx="4172040" cy="294732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5406480" y="2507040"/>
            <a:ext cx="4773600" cy="224784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5"/>
          <a:stretch/>
        </p:blipFill>
        <p:spPr>
          <a:xfrm>
            <a:off x="4572000" y="4480560"/>
            <a:ext cx="3291840" cy="136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Inversion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-91440" y="1288080"/>
            <a:ext cx="4663080" cy="42894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4015440" y="1920240"/>
            <a:ext cx="6042600" cy="374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DIP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65760" y="1463040"/>
            <a:ext cx="896076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Разрабатываем компонент зная только интерфейс, не держим целиком картину в голове.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Во всяком случае все зависимости идут к ядру приложения (бизнес). От низкоуровневых деталей к бизнес логики. Детали меняются чаще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Low coupling.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DIP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Бонус – как разрабатывать независимо (одновременно) одно приложение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65760" y="2680560"/>
            <a:ext cx="8733600" cy="22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ИТОГО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365760" y="1371600"/>
            <a:ext cx="932688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1. IoC – фундаментальный принцип, привносящий удобство в разработку.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2. С DI увеличиваем возможности переиспользования, конфигурации и тестируемости.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С DIP выстраиваем зависимость в сторону бизнес логики и не держим в голове целиком картинку.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Что дальше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6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IoC – фундаментальный принцип, не заканчивается на перечисленном.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 контейнеры, фабрика, сервис-локатор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Дальнейшие шаги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Роберт Мартин – Чистая Архитектура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Мартин Фаулер – заметки про IoC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Библиотеки для DI контейнеров - rodi, di, dependency-injector, https://github.com/tiangolo/fastapi/discussions/4023.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Все хвалят, но я не читал Steven van Deursen and Mark Seemann - Dependency Injection Principles, Practices, and Patterns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IoC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91440" y="3731760"/>
            <a:ext cx="4974120" cy="18457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5242680" y="3474720"/>
            <a:ext cx="4632480" cy="212004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2011680" y="1226880"/>
            <a:ext cx="6217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Разделение </a:t>
            </a:r>
            <a:r>
              <a:rPr b="1" lang="en-US" sz="1800" spc="-1" strike="noStrike">
                <a:latin typeface="Arial"/>
              </a:rPr>
              <a:t>КОГДА</a:t>
            </a:r>
            <a:r>
              <a:rPr b="0" lang="en-US" sz="1800" spc="-1" strike="noStrike">
                <a:latin typeface="Arial"/>
              </a:rPr>
              <a:t> делать и </a:t>
            </a:r>
            <a:r>
              <a:rPr b="1" lang="en-US" sz="1800" spc="-1" strike="noStrike">
                <a:latin typeface="Arial"/>
              </a:rPr>
              <a:t>ЧТО</a:t>
            </a:r>
            <a:r>
              <a:rPr b="0" lang="en-US" sz="1800" spc="-1" strike="noStrike">
                <a:latin typeface="Arial"/>
              </a:rPr>
              <a:t> делать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65760" y="2012040"/>
            <a:ext cx="41144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Классическая программа: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Считываем ввод пользователя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2. Понимаем что хочет пользователь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3. Реагируем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4. Отправляем ответ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029200" y="2103480"/>
            <a:ext cx="384012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IoC программа: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Фреймворк оповещает нас о событии и вызывает колбэк, мы реагируем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IoC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 rot="21589200">
            <a:off x="4847400" y="3939120"/>
            <a:ext cx="5116320" cy="168192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457200" y="1554480"/>
            <a:ext cx="356580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Обработчики запросов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Колбэки от ui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Events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4480" y="3341520"/>
            <a:ext cx="4638600" cy="232812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5577840" y="2743200"/>
            <a:ext cx="3565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app – framework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root_handler - callback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Injection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IoC техника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Separate configuration from use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Dependency/Зависимость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1400" y="4096800"/>
            <a:ext cx="5274360" cy="15415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212080" y="4213080"/>
            <a:ext cx="4876560" cy="14252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274320" y="1645920"/>
            <a:ext cx="4389120" cy="219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Зависимость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5280" y="2011680"/>
            <a:ext cx="10079280" cy="32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Dependency Injection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132560" y="2194560"/>
            <a:ext cx="7005240" cy="268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Вариант зависимости - глобал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669280" y="1280160"/>
            <a:ext cx="404928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Тяжело тестировать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Тяжело конфигурировать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Сложно переиспользовать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Проблемы с конкурентностью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Держим в голове целиком картину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……………</a:t>
            </a:r>
            <a:r>
              <a:rPr b="0" lang="en-US" sz="1800" spc="-1" strike="noStrike"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1005840"/>
            <a:ext cx="5633640" cy="326628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4297680" y="3521160"/>
            <a:ext cx="5666400" cy="213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2023-06-07T11:38:00Z</dcterms:created>
  <dc:creator/>
  <dc:description/>
  <dc:language>en-US</dc:language>
  <cp:lastModifiedBy/>
  <dcterms:modified xsi:type="dcterms:W3CDTF">2023-06-08T14:59:17Z</dcterms:modified>
  <cp:revision>11</cp:revision>
  <dc:subject/>
  <dc:title/>
</cp:coreProperties>
</file>